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258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介绍了关于放风筝的一些知识。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720" y="836712"/>
            <a:ext cx="10576972" cy="1137847"/>
          </a:xfrm>
          <a:prstGeom prst="rect">
            <a:avLst/>
          </a:prstGeom>
        </p:spPr>
      </p:pic>
      <p:pic>
        <p:nvPicPr>
          <p:cNvPr id="4" name="语篇导航-DA.eps" descr="id:214748745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170600"/>
            <a:ext cx="1737634" cy="430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50076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阅读下面材料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五个选项中选出正确选项（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其中一项是多余选项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将其序号填入第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Flying kites is an activity loved by many Chinese during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springtime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top five questions from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answers and learn more about kite-flying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Tails help a kite fly better when the wind is too strong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do kites come in different shapes and sizes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45.jpg" descr="id:21475033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039422" y="2091583"/>
            <a:ext cx="2783840" cy="144780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39383"/>
            <a:ext cx="11485848" cy="2049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we get a kite fly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best weather for kite-flying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we need a kite helper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best place to fly a kite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some kites have tails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60854" y="3573016"/>
            <a:ext cx="11485848" cy="2049857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34766" y="2371070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</a:t>
            </a:r>
            <a:endParaRPr lang="zh-CN" altLang="en-US" sz="2000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51723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细节推理题。根据下句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“Tails help a kite fly better when the wind is too strong.”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当风力过大时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尾巴有助于风筝更好地飞翔。</a:t>
            </a:r>
            <a:r>
              <a:rPr lang="zh-CN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说的是尾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巴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应说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为什么有些风筝有尾巴？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49857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have been flying kites for a long, long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found ways to make kites look like different animals or things, such as fish, birds and dragons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Kites can’t fly without wind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if a day is too windy, it will be too hard to fly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fly a kite in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be dangerous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08920"/>
            <a:ext cx="11485848" cy="2049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we get a kite fly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best weather for kite-flying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we need a kite helper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best place to fly a kite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some kites have tails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2780928"/>
            <a:ext cx="11485848" cy="199682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90750" y="1556792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797152"/>
            <a:ext cx="11485848" cy="1649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细节理解题。根据下句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“Kites can’t fly without wind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if a day is too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windy,it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too hard to fly a kite. Never fly a kite in a storm. That would be dangerous.”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风筝无风不能飞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但如果一天风太大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放风筝就太难了。不要在暴风雨中放风筝。那将是危险的。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）可知说的是天气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应说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什么天气最适合放风筝？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we get a kite fly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best weather for kite-flying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we need a kite helper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best place to fly a kite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some kites have tails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18915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 need an open place like a park or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beach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Stay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away from trees, buildings, large groups of people and roads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 bwMode="auto">
          <a:xfrm>
            <a:off x="360853" y="2204864"/>
            <a:ext cx="11485849" cy="194421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0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62758" y="83671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sz="2000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149080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细节理解题。根据下句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need an open place like a park or a beach. Stay away from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trees,buildings,large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groups of people and roads.”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你需要一个开阔的地方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比如公园或海滩。远离树木、建筑物、大群人和道路。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说的是地点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结合选项可知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此处应说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放风筝最好的地方是哪里？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80579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work with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helper holds up the kite, facing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flier holds the kite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flier tells the helper to let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flier runs away and the kite goes up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don’t have a helper, hold the kite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the kite go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Remember to hold on to the kite string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08920"/>
            <a:ext cx="11485848" cy="2049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we get a kite fly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best weather for kite-flying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we need a kite helper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best place to fly a kite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some kites have tails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2708920"/>
            <a:ext cx="11485848" cy="208823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62758" y="845338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9998" y="4716773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细节理解题。根据下句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 work with a helper. The helper holds up the kite, facing the wind. The flier holds the kite string. The flier tells the helper to let go.”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你可以找个帮手。帮手举着风筝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迎着风。放风筝的人握着风筝线。告诉帮手放手。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说的是怎么放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应说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我们怎样才能让风筝飞起来？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don’t have a helper, how can you fly a kite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 in no more than 15 words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1768913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will hold the kite myself,start running and then let the kite go.</a:t>
            </a:r>
            <a:endParaRPr lang="zh-CN" altLang="en-US" dirty="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242088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细节理解题。根据最后一个回答中的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don’t have a helper, hold the kite yourself. Start running. Then let the kite go.”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如果你没有帮手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自己举着风筝。开始跑。然后放开风筝。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可回答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我会自己拿着风筝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然后放开风筝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。故答案为：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will hold the kite myself,start running and then let the kite go.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964</Words>
  <Application>Microsoft Office PowerPoint</Application>
  <PresentationFormat>自定义</PresentationFormat>
  <Paragraphs>47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442</cp:revision>
  <dcterms:created xsi:type="dcterms:W3CDTF">2020-11-06T05:24:00Z</dcterms:created>
  <dcterms:modified xsi:type="dcterms:W3CDTF">2025-09-17T14:37:57Z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